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>
        <p:scale>
          <a:sx n="112" d="100"/>
          <a:sy n="112" d="100"/>
        </p:scale>
        <p:origin x="1194" y="-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578;&#1606;&#1578;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07120"/>
              </p:ext>
            </p:extLst>
          </p:nvPr>
        </p:nvGraphicFramePr>
        <p:xfrm>
          <a:off x="636104" y="1226560"/>
          <a:ext cx="10774020" cy="105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3172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456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3173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350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622118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293417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يحدد متى يحتاج إلى الدعم واستخدام هذا الدعم بفعالية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يطور  أدائه مهنيا من خلال الاستفادة من الخبرة العملية في بيئة التعلم والعمل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تنظيم الأداء في  البيئة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يظهر مهارة الإستعداد للعمل 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24315" y="522238"/>
            <a:ext cx="227979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الثامن عشر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518273" y="3791806"/>
            <a:ext cx="132440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رابط الفيديو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989056" y="382938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5AB7ACE-6E10-6A5C-5DDD-B9638A272E04}"/>
              </a:ext>
            </a:extLst>
          </p:cNvPr>
          <p:cNvSpPr txBox="1"/>
          <p:nvPr/>
        </p:nvSpPr>
        <p:spPr>
          <a:xfrm>
            <a:off x="3426891" y="3500980"/>
            <a:ext cx="60974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E" dirty="0">
                <a:hlinkClick r:id="rId2" action="ppaction://hlinkfile"/>
              </a:rPr>
              <a:t>https://www.google.com/search?q=%D8%AA%D9%86%D8%B8%D9%8A%D9%85+%D8%A7%D9%84%D8%A3%D8%AF%D8%A7%D8%A1+%D9%81%D9%8A+%D8%A7%D9%84%D8%A8%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63722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102</Words>
  <Application>Microsoft Office PowerPoint</Application>
  <PresentationFormat>شاشة عريضة</PresentationFormat>
  <Paragraphs>11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Sakkal Majalla</vt:lpstr>
      <vt:lpstr>Segoe UI Semilight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15</cp:revision>
  <dcterms:created xsi:type="dcterms:W3CDTF">2023-06-12T14:15:26Z</dcterms:created>
  <dcterms:modified xsi:type="dcterms:W3CDTF">2024-01-12T06:47:03Z</dcterms:modified>
</cp:coreProperties>
</file>